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7" r:id="rId4"/>
    <p:sldId id="266" r:id="rId5"/>
    <p:sldId id="261" r:id="rId6"/>
    <p:sldId id="263" r:id="rId7"/>
    <p:sldId id="264" r:id="rId8"/>
    <p:sldId id="265" r:id="rId9"/>
    <p:sldId id="271" r:id="rId10"/>
    <p:sldId id="269" r:id="rId11"/>
    <p:sldId id="270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-2002-12.photosight.ru/09/126679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ffshore-technology.com/contractor_images/tfcable/1-oil-and-ga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ln-pskov.ru/pictures/068896032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3108960"/>
          </a:xfrm>
        </p:spPr>
        <p:txBody>
          <a:bodyPr/>
          <a:lstStyle/>
          <a:p>
            <a:r>
              <a:rPr lang="ru-RU" dirty="0" smtClean="0"/>
              <a:t>Энергетические </a:t>
            </a:r>
            <a:r>
              <a:rPr lang="ru-RU" dirty="0"/>
              <a:t>ресурсы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serXP\Рабочий стол\ugol-kamenny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Горючий сланец-это…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4876800" cy="50292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полезное ископаемое из группы твёрдых каустобиолитов, дающее при сухой перегонке значительное количество смолы (близкой по составу к нефти). Сланцы в основном образовались 450 миллионов лет тому назад на дне моря из растительных и животных остатков.</a:t>
            </a:r>
            <a:endParaRPr lang="ru-RU" dirty="0"/>
          </a:p>
        </p:txBody>
      </p:sp>
      <p:pic>
        <p:nvPicPr>
          <p:cNvPr id="4098" name="Picture 2" descr="C:\Documents and Settings\UserXP\Рабочий стол\1290759501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81200"/>
            <a:ext cx="3733800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Древесина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495800" cy="5127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Человек использовал древесину на протяжении тысячелетий для многих целей, в первую очередь в качестве топлива, а также в качестве строительного материала, для изготовления инструментов, оружия, мебели, тары, произведений искусства, бумаги, жилищ.</a:t>
            </a:r>
            <a:endParaRPr lang="ru-RU" dirty="0"/>
          </a:p>
        </p:txBody>
      </p:sp>
      <p:pic>
        <p:nvPicPr>
          <p:cNvPr id="5122" name="Picture 2" descr="C:\Documents and Settings\UserXP\Рабочий стол\hisch_l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752600"/>
            <a:ext cx="4267200" cy="43576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Гидроэнергия - это…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энергия, сосредоточенная в потоках водных масс в русловых водотоках и приливных движениях.</a:t>
            </a:r>
            <a:endParaRPr lang="ru-RU" dirty="0"/>
          </a:p>
        </p:txBody>
      </p:sp>
      <p:pic>
        <p:nvPicPr>
          <p:cNvPr id="6146" name="Picture 2" descr="C:\Documents and Settings\UserXP\Рабочий стол\1_r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3716" y="2946954"/>
            <a:ext cx="3873246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Documents and Settings\UserXP\Рабочий стол\lwg2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81399"/>
            <a:ext cx="4343400" cy="3236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Энергетические ресурсы-это…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нефть;</a:t>
            </a:r>
          </a:p>
          <a:p>
            <a:r>
              <a:rPr lang="ru-RU" dirty="0" smtClean="0"/>
              <a:t>природный газ;</a:t>
            </a:r>
          </a:p>
          <a:p>
            <a:r>
              <a:rPr lang="ru-RU" dirty="0" smtClean="0"/>
              <a:t>каменный и бурый уголь;</a:t>
            </a:r>
          </a:p>
          <a:p>
            <a:r>
              <a:rPr lang="ru-RU" dirty="0" smtClean="0"/>
              <a:t>горючие сланцы;</a:t>
            </a:r>
          </a:p>
          <a:p>
            <a:r>
              <a:rPr lang="ru-RU" dirty="0" smtClean="0"/>
              <a:t>торф (невозобновляемые ресурсы литосферы); </a:t>
            </a:r>
          </a:p>
          <a:p>
            <a:r>
              <a:rPr lang="ru-RU" dirty="0" smtClean="0"/>
              <a:t>древесина (возобновляемый ресурс); </a:t>
            </a:r>
          </a:p>
          <a:p>
            <a:r>
              <a:rPr lang="ru-RU" dirty="0" smtClean="0"/>
              <a:t>гидроэнергия.</a:t>
            </a: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/>
          <a:lstStyle/>
          <a:p>
            <a:r>
              <a:rPr lang="ru-RU" dirty="0" smtClean="0"/>
              <a:t>Нефть — сложная многокомпонентная</a:t>
            </a:r>
          </a:p>
          <a:p>
            <a:pPr>
              <a:buNone/>
            </a:pPr>
            <a:r>
              <a:rPr lang="ru-RU" dirty="0" smtClean="0"/>
              <a:t>взаиморастворимая смесь </a:t>
            </a:r>
          </a:p>
          <a:p>
            <a:pPr>
              <a:buNone/>
            </a:pPr>
            <a:r>
              <a:rPr lang="ru-RU" dirty="0" smtClean="0"/>
              <a:t>газообразных, жидких и твердых </a:t>
            </a:r>
          </a:p>
          <a:p>
            <a:pPr>
              <a:buNone/>
            </a:pPr>
            <a:r>
              <a:rPr lang="ru-RU" dirty="0" smtClean="0"/>
              <a:t>углеводородов различного </a:t>
            </a:r>
          </a:p>
          <a:p>
            <a:pPr>
              <a:buNone/>
            </a:pPr>
            <a:r>
              <a:rPr lang="ru-RU" dirty="0" smtClean="0"/>
              <a:t>химического строения с числом углеродных атомов до 100 и более с примесью гетеро-</a:t>
            </a:r>
          </a:p>
          <a:p>
            <a:pPr>
              <a:buNone/>
            </a:pPr>
            <a:r>
              <a:rPr lang="ru-RU" dirty="0" smtClean="0"/>
              <a:t>органических </a:t>
            </a:r>
          </a:p>
          <a:p>
            <a:pPr>
              <a:buNone/>
            </a:pPr>
            <a:r>
              <a:rPr lang="ru-RU" dirty="0" smtClean="0"/>
              <a:t>соединений серы, </a:t>
            </a:r>
          </a:p>
          <a:p>
            <a:pPr>
              <a:buNone/>
            </a:pPr>
            <a:r>
              <a:rPr lang="ru-RU" dirty="0" smtClean="0"/>
              <a:t>азота, кислорода и </a:t>
            </a:r>
          </a:p>
          <a:p>
            <a:pPr>
              <a:buNone/>
            </a:pPr>
            <a:r>
              <a:rPr lang="ru-RU" dirty="0" smtClean="0"/>
              <a:t>некоторых металлов.</a:t>
            </a:r>
            <a:endParaRPr lang="ru-RU" dirty="0"/>
          </a:p>
        </p:txBody>
      </p:sp>
      <p:pic>
        <p:nvPicPr>
          <p:cNvPr id="4" name="Picture 2" descr="C:\Documents and Settings\UserXP\Рабочий стол\16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771900"/>
            <a:ext cx="3810000" cy="3086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Ресурсы и месторождения </a:t>
            </a:r>
            <a:r>
              <a:rPr lang="ru-RU" dirty="0" smtClean="0"/>
              <a:t>нефти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124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Мировые извлекаемые запасы нефти оцениваются в 141,3 миллиарда тонн. Этих запасов при нынешних объемах добычи нефти хватит на 42 года. Из них 66,4 % расположено в странах Ближнего и Среднего Востока.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50 из 244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0"/>
            <a:ext cx="55626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858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Можно добавить, что геологический сосед нефти – природный газ – тоже непростое по своему составу вещество. Больше всего – до 95% по объему – в этой смеси </a:t>
            </a:r>
            <a:r>
              <a:rPr lang="ru-RU" b="1" dirty="0" smtClean="0"/>
              <a:t>метана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762000"/>
            <a:ext cx="8229600" cy="4525963"/>
          </a:xfrm>
        </p:spPr>
        <p:txBody>
          <a:bodyPr/>
          <a:lstStyle/>
          <a:p>
            <a:r>
              <a:rPr lang="ru-RU" dirty="0" smtClean="0"/>
              <a:t>Использование природного газа началось давно, но осуществлялось поначалу лишь в местах его естественных выходов на поверхность. В Дагестане, Азербайджане, Иране и других восточных районах.</a:t>
            </a:r>
            <a:endParaRPr lang="ru-RU" dirty="0"/>
          </a:p>
        </p:txBody>
      </p:sp>
      <p:pic>
        <p:nvPicPr>
          <p:cNvPr id="3074" name="Picture 2" descr="Картинка 20 из 244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1" y="3581400"/>
            <a:ext cx="6858000" cy="3276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а 1 из 25717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429000"/>
            <a:ext cx="3505200" cy="313664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течение многих столетий человек использовал такие подарки природы, но промышленным освоением эти случаи не назовешь. Лишь в середине 19 века природный газ становится технологическим топливом, и одним из первых примеров можно привести стекольное производство, организованное на базе </a:t>
            </a:r>
          </a:p>
          <a:p>
            <a:pPr>
              <a:buNone/>
            </a:pPr>
            <a:r>
              <a:rPr lang="ru-RU" dirty="0" smtClean="0"/>
              <a:t>  месторождения </a:t>
            </a:r>
          </a:p>
          <a:p>
            <a:pPr>
              <a:buNone/>
            </a:pPr>
            <a:r>
              <a:rPr lang="ru-RU" dirty="0" smtClean="0"/>
              <a:t>  Дагестанские огни.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Нефть и газ — уникальные и исключительно полезные ископаемые. Продукты их переработки применяют практически во всех отраслях промышленности, на всех видах транспорта, в военном и гражданском строительстве, сельском хозяйстве, энергетике, в быту и т. д. Из нефти и газа вырабатывают разнообразные химические материалы, такие как пластмассы, синтетические волокна, каучуки, лаки, краски, дорожные и строительные битумы, моющие средства и мн. др.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Уголь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1882808"/>
            <a:ext cx="52578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Каменный уголь — топливо более ценное, чем бурый уголь. Содержание золы в нем колеблется от 5,5 до 20% и влаги от 2 до 25%- Теплота сгорания каменного угля 17 200— 30 800 кДж/кг. Каменные угли применяются как для непосредственного отопления печей, так и для получения из них искусственного газообразного и твердого топлива. В нагревательных печах наиболее удобен для сжигания уголь с большим содержанием летучих составляющих, т. е. длиннопламенный, так как длинное пламя создает возможность более равномерного нагрева  материала  в  печи.</a:t>
            </a:r>
            <a:endParaRPr lang="ru-RU" dirty="0"/>
          </a:p>
        </p:txBody>
      </p:sp>
      <p:pic>
        <p:nvPicPr>
          <p:cNvPr id="3074" name="Picture 2" descr="C:\Documents and Settings\UserXP\Рабочий стол\K41FLGBi2Z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3886200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EE498BE5ADD1444AF39A1B46B481471" ma:contentTypeVersion="0" ma:contentTypeDescription="Создание документа." ma:contentTypeScope="" ma:versionID="ab17a891c3fea1077d9a88d2436d37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ABC5725-52E2-4764-8924-B0FFDD6D1F23}"/>
</file>

<file path=customXml/itemProps2.xml><?xml version="1.0" encoding="utf-8"?>
<ds:datastoreItem xmlns:ds="http://schemas.openxmlformats.org/officeDocument/2006/customXml" ds:itemID="{FAE9DF7E-E90A-467F-AD37-825F237CBAA8}"/>
</file>

<file path=customXml/itemProps3.xml><?xml version="1.0" encoding="utf-8"?>
<ds:datastoreItem xmlns:ds="http://schemas.openxmlformats.org/officeDocument/2006/customXml" ds:itemID="{E731D8F5-A659-4D4E-8DD4-851D83EE50AA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491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Энергетические ресурсы </vt:lpstr>
      <vt:lpstr>Энергетические ресурсы-это…</vt:lpstr>
      <vt:lpstr>Слайд 3</vt:lpstr>
      <vt:lpstr>Ресурсы и месторождения нефти  </vt:lpstr>
      <vt:lpstr>Слайд 5</vt:lpstr>
      <vt:lpstr>Слайд 6</vt:lpstr>
      <vt:lpstr>Слайд 7</vt:lpstr>
      <vt:lpstr>Применение.</vt:lpstr>
      <vt:lpstr>Уголь</vt:lpstr>
      <vt:lpstr>Слайд 10</vt:lpstr>
      <vt:lpstr>Горючий сланец-это…</vt:lpstr>
      <vt:lpstr>Древесина</vt:lpstr>
      <vt:lpstr>Гидроэнергия - это…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ovdegtyareva</cp:lastModifiedBy>
  <cp:revision>17</cp:revision>
  <dcterms:created xsi:type="dcterms:W3CDTF">2009-10-14T03:18:18Z</dcterms:created>
  <dcterms:modified xsi:type="dcterms:W3CDTF">2013-05-31T09:12:04Z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168671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ContentTypeId">
    <vt:lpwstr>0x0101002EE498BE5ADD1444AF39A1B46B481471</vt:lpwstr>
  </property>
</Properties>
</file>